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-113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pPr/>
              <a:t>10.01.2026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pPr/>
              <a:t>10.01.2026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pPr/>
              <a:t>10.01.2026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pPr/>
              <a:t>10.01.2026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pPr/>
              <a:t>10.01.2026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pPr/>
              <a:t>10.01.2026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pPr/>
              <a:t>10.01.2026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pPr/>
              <a:t>10.01.2026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pPr/>
              <a:t>10.01.2026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pPr/>
              <a:t>10.01.2026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pPr/>
              <a:t>10.01.2026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pPr/>
              <a:t>10.01.2026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869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238998" y="1744341"/>
            <a:ext cx="9986196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4080990" y="1896372"/>
            <a:ext cx="1786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тема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773079" y="1896372"/>
            <a:ext cx="23786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7009" cy="5170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-128187" y="1804038"/>
            <a:ext cx="2367183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ru-RU" dirty="0" smtClean="0">
                <a:latin typeface="Century Gothic" panose="020B0502020202020204" pitchFamily="34" charset="0"/>
              </a:rPr>
              <a:t>12 января 2026 </a:t>
            </a:r>
            <a:r>
              <a:rPr lang="ru-RU" dirty="0">
                <a:latin typeface="Century Gothic" panose="020B0502020202020204" pitchFamily="34" charset="0"/>
              </a:rPr>
              <a:t>г.</a:t>
            </a:r>
          </a:p>
          <a:p>
            <a:pPr algn="r"/>
            <a:r>
              <a:rPr lang="ru-RU" dirty="0" smtClean="0">
                <a:latin typeface="Century Gothic" panose="020B0502020202020204" pitchFamily="34" charset="0"/>
              </a:rPr>
              <a:t>09:00</a:t>
            </a:r>
            <a:endParaRPr lang="ru-RU" dirty="0"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53040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9598445" y="218340"/>
            <a:ext cx="341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00FD5DB3-A356-F4C1-8549-A72B3C85CD5D}"/>
              </a:ext>
            </a:extLst>
          </p:cNvPr>
          <p:cNvSpPr txBox="1"/>
          <p:nvPr/>
        </p:nvSpPr>
        <p:spPr>
          <a:xfrm>
            <a:off x="2238996" y="3008550"/>
            <a:ext cx="4575163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 smtClean="0">
                <a:latin typeface="Century Gothic" panose="020B0502020202020204" pitchFamily="34" charset="0"/>
              </a:rPr>
              <a:t>Об </a:t>
            </a:r>
            <a:r>
              <a:rPr lang="ru-RU" sz="2000" smtClean="0">
                <a:latin typeface="Century Gothic" panose="020B0502020202020204" pitchFamily="34" charset="0"/>
              </a:rPr>
              <a:t>итогах </a:t>
            </a:r>
            <a:r>
              <a:rPr lang="ru-RU" sz="2000" smtClean="0">
                <a:latin typeface="Century Gothic" panose="020B0502020202020204" pitchFamily="34" charset="0"/>
              </a:rPr>
              <a:t>работы </a:t>
            </a:r>
            <a:r>
              <a:rPr lang="ru-RU" sz="2000" dirty="0">
                <a:latin typeface="Century Gothic" panose="020B0502020202020204" pitchFamily="34" charset="0"/>
              </a:rPr>
              <a:t>сферы ЖКХ, </a:t>
            </a:r>
            <a:r>
              <a:rPr lang="ru-RU" sz="2000" dirty="0" smtClean="0">
                <a:latin typeface="Century Gothic" panose="020B0502020202020204" pitchFamily="34" charset="0"/>
              </a:rPr>
              <a:t>благоустройства и </a:t>
            </a:r>
            <a:r>
              <a:rPr lang="ru-RU" sz="2000" dirty="0">
                <a:latin typeface="Century Gothic" panose="020B0502020202020204" pitchFamily="34" charset="0"/>
              </a:rPr>
              <a:t>об обеспечении общественного порядка и безопасности в период новогодних праздников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143928" y="3008550"/>
            <a:ext cx="48523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latin typeface="Century Gothic" panose="020B0502020202020204" pitchFamily="34" charset="0"/>
              </a:rPr>
              <a:t>Руководители </a:t>
            </a:r>
            <a:r>
              <a:rPr lang="ru-RU" sz="2400" b="1" dirty="0" smtClean="0">
                <a:latin typeface="Century Gothic" panose="020B0502020202020204" pitchFamily="34" charset="0"/>
              </a:rPr>
              <a:t>подразделений </a:t>
            </a:r>
            <a:endParaRPr lang="ru-RU" sz="2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168029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11061</TotalTime>
  <Words>41</Words>
  <Application>Microsoft Office PowerPoint</Application>
  <PresentationFormat>Произвольный</PresentationFormat>
  <Paragraphs>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Евгений</cp:lastModifiedBy>
  <cp:revision>521</cp:revision>
  <dcterms:created xsi:type="dcterms:W3CDTF">2021-06-15T09:12:23Z</dcterms:created>
  <dcterms:modified xsi:type="dcterms:W3CDTF">2026-01-10T12:09:43Z</dcterms:modified>
</cp:coreProperties>
</file>