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1086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62985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9" y="200479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44291" y="1629781"/>
            <a:ext cx="2442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12 февраля 2024 г.</a:t>
            </a:r>
          </a:p>
          <a:p>
            <a:pPr algn="just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09:45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71652" y="3347561"/>
            <a:ext cx="46471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latin typeface="Century Gothic" panose="020B0502020202020204" pitchFamily="34" charset="0"/>
              </a:rPr>
              <a:t>Об итогах деятельности за </a:t>
            </a:r>
            <a:r>
              <a:rPr lang="ru-RU" sz="2400" dirty="0" smtClean="0">
                <a:latin typeface="Century Gothic" panose="020B0502020202020204" pitchFamily="34" charset="0"/>
              </a:rPr>
              <a:t/>
            </a:r>
            <a:br>
              <a:rPr lang="ru-RU" sz="2400" dirty="0" smtClean="0">
                <a:latin typeface="Century Gothic" panose="020B0502020202020204" pitchFamily="34" charset="0"/>
              </a:rPr>
            </a:br>
            <a:r>
              <a:rPr lang="ru-RU" sz="2400" dirty="0" smtClean="0">
                <a:latin typeface="Century Gothic" panose="020B0502020202020204" pitchFamily="34" charset="0"/>
              </a:rPr>
              <a:t>2023 </a:t>
            </a:r>
            <a:r>
              <a:rPr lang="ru-RU" sz="2400" dirty="0">
                <a:latin typeface="Century Gothic" panose="020B0502020202020204" pitchFamily="34" charset="0"/>
              </a:rPr>
              <a:t>год и перспективах развития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07234" y="3347561"/>
            <a:ext cx="458242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Сергей Александрович Миронов, глава Администрации Кировского и Московского районов</a:t>
            </a:r>
            <a:endParaRPr lang="ru-RU" sz="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9929</TotalTime>
  <Words>35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Баязитова Гульзиля Азатовна</cp:lastModifiedBy>
  <cp:revision>343</cp:revision>
  <dcterms:created xsi:type="dcterms:W3CDTF">2021-06-15T09:12:23Z</dcterms:created>
  <dcterms:modified xsi:type="dcterms:W3CDTF">2024-02-09T08:48:44Z</dcterms:modified>
</cp:coreProperties>
</file>