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8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31.05.2024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03 июня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09:00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209" y="2798058"/>
            <a:ext cx="440861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 мероприятиях по обеспечению безопасности людей на водных объектах г.Казани, охране их жизни и здоровья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62623" y="2798315"/>
            <a:ext cx="4271643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Сергей </a:t>
            </a:r>
            <a:r>
              <a:rPr lang="ru-RU" sz="1900" b="1" dirty="0" err="1">
                <a:latin typeface="Century Gothic" panose="020B0502020202020204" pitchFamily="34" charset="0"/>
              </a:rPr>
              <a:t>Хайдарович</a:t>
            </a:r>
            <a:r>
              <a:rPr lang="ru-RU" sz="1900" b="1" dirty="0">
                <a:latin typeface="Century Gothic" panose="020B0502020202020204" pitchFamily="34" charset="0"/>
              </a:rPr>
              <a:t> </a:t>
            </a:r>
            <a:r>
              <a:rPr lang="ru-RU" sz="1900" b="1" dirty="0" err="1">
                <a:latin typeface="Century Gothic" panose="020B0502020202020204" pitchFamily="34" charset="0"/>
              </a:rPr>
              <a:t>Чанкин</a:t>
            </a:r>
            <a:r>
              <a:rPr lang="ru-RU" sz="1900" b="1" dirty="0">
                <a:latin typeface="Century Gothic" panose="020B0502020202020204" pitchFamily="34" charset="0"/>
              </a:rPr>
              <a:t>, начальник Управления гражданской защиты Исполнительного комитета г.Казани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4378919"/>
            <a:ext cx="440861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Об итогах организации школьного питания за 2023/2024 учебный год и планируемых ремонтных работах в школьных столовых летом 2024 года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1DDBCC-BF2B-3FF1-EBE3-EE677DBBB449}"/>
              </a:ext>
            </a:extLst>
          </p:cNvPr>
          <p:cNvSpPr txBox="1"/>
          <p:nvPr/>
        </p:nvSpPr>
        <p:spPr>
          <a:xfrm>
            <a:off x="7470455" y="4401293"/>
            <a:ext cx="4170581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Рима </a:t>
            </a:r>
            <a:r>
              <a:rPr lang="ru-RU" sz="1900" b="1" dirty="0" err="1">
                <a:latin typeface="Century Gothic" panose="020B0502020202020204" pitchFamily="34" charset="0"/>
              </a:rPr>
              <a:t>Жамиловна</a:t>
            </a:r>
            <a:r>
              <a:rPr lang="ru-RU" sz="1900" b="1" dirty="0">
                <a:latin typeface="Century Gothic" panose="020B0502020202020204" pitchFamily="34" charset="0"/>
              </a:rPr>
              <a:t> Мухамедшина, генеральный директор АО «Департамент продовольствия и социального питания города Казани»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10089</TotalTime>
  <Words>89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392</cp:revision>
  <dcterms:created xsi:type="dcterms:W3CDTF">2021-06-15T09:12:23Z</dcterms:created>
  <dcterms:modified xsi:type="dcterms:W3CDTF">2024-05-31T10:24:24Z</dcterms:modified>
</cp:coreProperties>
</file>