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61275" y="1744341"/>
            <a:ext cx="10163919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10719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18 ноября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046427" y="2867565"/>
            <a:ext cx="5021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реализации дорожно-ремонтных работ в 2024 году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320222" y="2880689"/>
            <a:ext cx="481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046427" y="5237116"/>
            <a:ext cx="5021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основных требованиях к содержанию зданий и территорий в зимний период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320221" y="5237116"/>
            <a:ext cx="481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Наиль Юнусович </a:t>
            </a:r>
            <a:r>
              <a:rPr lang="ru-RU" b="1" dirty="0" err="1">
                <a:latin typeface="Century Gothic" panose="020B0502020202020204" pitchFamily="34" charset="0"/>
              </a:rPr>
              <a:t>Минвалеев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административно-технической </a:t>
            </a:r>
            <a:r>
              <a:rPr lang="ru-RU" b="1" dirty="0" smtClean="0">
                <a:latin typeface="Century Gothic" panose="020B0502020202020204" pitchFamily="34" charset="0"/>
              </a:rPr>
              <a:t>инспекции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061275" y="4087723"/>
            <a:ext cx="5021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деятельности МУП «Водоканал» в 2024 году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320223" y="4083119"/>
            <a:ext cx="481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Рустам </a:t>
            </a:r>
            <a:r>
              <a:rPr lang="ru-RU" b="1" dirty="0" err="1">
                <a:latin typeface="Century Gothic" panose="020B0502020202020204" pitchFamily="34" charset="0"/>
              </a:rPr>
              <a:t>Рифгатович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Абдулхаков</a:t>
            </a:r>
            <a:r>
              <a:rPr lang="ru-RU" b="1" dirty="0">
                <a:latin typeface="Century Gothic" panose="020B0502020202020204" pitchFamily="34" charset="0"/>
              </a:rPr>
              <a:t>, директор МУП «Водоканал»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10509</TotalTime>
  <Words>75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461</cp:revision>
  <dcterms:created xsi:type="dcterms:W3CDTF">2021-06-15T09:12:23Z</dcterms:created>
  <dcterms:modified xsi:type="dcterms:W3CDTF">2024-11-15T11:57:04Z</dcterms:modified>
</cp:coreProperties>
</file>