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18 сентября 2023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г.</a:t>
            </a:r>
          </a:p>
          <a:p>
            <a:pPr algn="r"/>
            <a:r>
              <a:rPr lang="ru-RU" dirty="0" smtClean="0">
                <a:latin typeface="Century Gothic" panose="020B0502020202020204" pitchFamily="34" charset="0"/>
              </a:rPr>
              <a:t>9:00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40D90351-B95D-468E-AF7C-E26E26F62D96}"/>
              </a:ext>
            </a:extLst>
          </p:cNvPr>
          <p:cNvSpPr txBox="1"/>
          <p:nvPr/>
        </p:nvSpPr>
        <p:spPr>
          <a:xfrm>
            <a:off x="7486603" y="2975851"/>
            <a:ext cx="4435520" cy="980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  <a:spcAft>
                <a:spcPts val="1000"/>
              </a:spcAft>
            </a:pPr>
            <a:r>
              <a:rPr lang="ru-RU" b="1" dirty="0">
                <a:latin typeface="Century Gothic" panose="020B0502020202020204" pitchFamily="34" charset="0"/>
              </a:rPr>
              <a:t>Искандер Анварович </a:t>
            </a:r>
            <a:r>
              <a:rPr lang="ru-RU" b="1" dirty="0" err="1">
                <a:latin typeface="Century Gothic" panose="020B0502020202020204" pitchFamily="34" charset="0"/>
              </a:rPr>
              <a:t>Гиниятуллин</a:t>
            </a:r>
            <a:r>
              <a:rPr lang="ru-RU" b="1" dirty="0">
                <a:latin typeface="Century Gothic" panose="020B0502020202020204" pitchFamily="34" charset="0"/>
              </a:rPr>
              <a:t>, заместитель Руководителя Исполнительного комитета </a:t>
            </a:r>
            <a:r>
              <a:rPr lang="ru-RU" b="1" dirty="0" smtClean="0">
                <a:latin typeface="Century Gothic" panose="020B0502020202020204" pitchFamily="34" charset="0"/>
              </a:rPr>
              <a:t>г.Казани</a:t>
            </a:r>
            <a:endParaRPr lang="ru-RU" b="1" dirty="0">
              <a:latin typeface="Century Gothic" panose="020B0502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462210" y="2975851"/>
            <a:ext cx="42351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Century Gothic" panose="020B0502020202020204" pitchFamily="34" charset="0"/>
              </a:rPr>
              <a:t>О </a:t>
            </a:r>
            <a:r>
              <a:rPr lang="ru-RU" dirty="0">
                <a:latin typeface="Century Gothic" panose="020B0502020202020204" pitchFamily="34" charset="0"/>
              </a:rPr>
              <a:t>подготовке городского хозяйства к отопительному периоду 2023/2024 </a:t>
            </a:r>
            <a:r>
              <a:rPr lang="ru-RU" dirty="0" smtClean="0">
                <a:latin typeface="Century Gothic" panose="020B0502020202020204" pitchFamily="34" charset="0"/>
              </a:rPr>
              <a:t>годов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40D90351-B95D-468E-AF7C-E26E26F62D96}"/>
              </a:ext>
            </a:extLst>
          </p:cNvPr>
          <p:cNvSpPr txBox="1"/>
          <p:nvPr/>
        </p:nvSpPr>
        <p:spPr>
          <a:xfrm>
            <a:off x="7520919" y="4355689"/>
            <a:ext cx="4435520" cy="1589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  <a:spcAft>
                <a:spcPts val="1000"/>
              </a:spcAft>
            </a:pPr>
            <a:r>
              <a:rPr lang="ru-RU" b="1" dirty="0">
                <a:latin typeface="Century Gothic" panose="020B0502020202020204" pitchFamily="34" charset="0"/>
              </a:rPr>
              <a:t>Наиль Раисович </a:t>
            </a:r>
            <a:r>
              <a:rPr lang="ru-RU" b="1" dirty="0" err="1">
                <a:latin typeface="Century Gothic" panose="020B0502020202020204" pitchFamily="34" charset="0"/>
              </a:rPr>
              <a:t>Биктагиров</a:t>
            </a:r>
            <a:r>
              <a:rPr lang="ru-RU" b="1" dirty="0">
                <a:latin typeface="Century Gothic" panose="020B0502020202020204" pitchFamily="34" charset="0"/>
              </a:rPr>
              <a:t>, начальник управления по организации деятельности административных комиссий г.Казани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462209" y="4355689"/>
            <a:ext cx="4235155" cy="12861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ru-RU" dirty="0" smtClean="0">
                <a:latin typeface="Century Gothic" panose="020B0502020202020204" pitchFamily="34" charset="0"/>
              </a:rPr>
              <a:t>О </a:t>
            </a:r>
            <a:r>
              <a:rPr lang="ru-RU" dirty="0">
                <a:latin typeface="Century Gothic" panose="020B0502020202020204" pitchFamily="34" charset="0"/>
              </a:rPr>
              <a:t>реализации переданных государственных полномочий административной комиссией </a:t>
            </a:r>
            <a:r>
              <a:rPr lang="ru-RU" dirty="0" smtClean="0">
                <a:latin typeface="Century Gothic" panose="020B0502020202020204" pitchFamily="34" charset="0"/>
              </a:rPr>
              <a:t>г.Казани</a:t>
            </a:r>
            <a:endParaRPr lang="ru-RU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9789</TotalTime>
  <Words>59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Вологжанина Алсу</cp:lastModifiedBy>
  <cp:revision>380</cp:revision>
  <cp:lastPrinted>2023-07-14T13:39:29Z</cp:lastPrinted>
  <dcterms:created xsi:type="dcterms:W3CDTF">2021-06-15T09:12:23Z</dcterms:created>
  <dcterms:modified xsi:type="dcterms:W3CDTF">2023-09-15T13:56:05Z</dcterms:modified>
</cp:coreProperties>
</file>