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85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16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октября 2023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en-US">
                <a:latin typeface="Century Gothic" panose="020B0502020202020204" pitchFamily="34" charset="0"/>
              </a:rPr>
              <a:t>8</a:t>
            </a:r>
            <a:r>
              <a:rPr lang="ru-RU" smtClean="0">
                <a:latin typeface="Century Gothic" panose="020B0502020202020204" pitchFamily="34" charset="0"/>
              </a:rPr>
              <a:t>:</a:t>
            </a:r>
            <a:r>
              <a:rPr lang="en-US" dirty="0" smtClean="0">
                <a:latin typeface="Century Gothic" panose="020B0502020202020204" pitchFamily="34" charset="0"/>
              </a:rPr>
              <a:t>0</a:t>
            </a:r>
            <a:r>
              <a:rPr lang="ru-RU" dirty="0" smtClean="0">
                <a:latin typeface="Century Gothic" panose="020B0502020202020204" pitchFamily="34" charset="0"/>
              </a:rPr>
              <a:t>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430225" y="3070562"/>
            <a:ext cx="4435520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ru-RU" b="1" dirty="0" smtClean="0">
                <a:latin typeface="Century Gothic" panose="020B0502020202020204" pitchFamily="34" charset="0"/>
              </a:rPr>
              <a:t>Петр Сергеевич Королев, </a:t>
            </a:r>
            <a:r>
              <a:rPr lang="ru-RU" b="1" dirty="0">
                <a:latin typeface="Century Gothic" panose="020B0502020202020204" pitchFamily="34" charset="0"/>
              </a:rPr>
              <a:t>директор МБУ «Департамент по содержанию и обслуживанию учреждений социальной сферы города Казани»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62210" y="3070562"/>
            <a:ext cx="42351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Об</a:t>
            </a:r>
            <a:r>
              <a:rPr lang="en-US" dirty="0" smtClean="0">
                <a:latin typeface="Century Gothic" panose="020B0502020202020204" pitchFamily="34" charset="0"/>
              </a:rPr>
              <a:t> </a:t>
            </a:r>
            <a:r>
              <a:rPr lang="ru-RU" dirty="0">
                <a:latin typeface="Century Gothic" panose="020B0502020202020204" pitchFamily="34" charset="0"/>
              </a:rPr>
              <a:t>итогах проведения капитального, текущего ремонта, содержания и технического обслуживания учреждений социальной сферы г.Казани в 2023 </a:t>
            </a:r>
            <a:r>
              <a:rPr lang="ru-RU" dirty="0" smtClean="0">
                <a:latin typeface="Century Gothic" panose="020B0502020202020204" pitchFamily="34" charset="0"/>
              </a:rPr>
              <a:t>году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9818</TotalTime>
  <Words>61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Lenovo</cp:lastModifiedBy>
  <cp:revision>404</cp:revision>
  <cp:lastPrinted>2023-07-14T13:39:29Z</cp:lastPrinted>
  <dcterms:created xsi:type="dcterms:W3CDTF">2021-06-15T09:12:23Z</dcterms:created>
  <dcterms:modified xsi:type="dcterms:W3CDTF">2023-10-15T07:45:01Z</dcterms:modified>
</cp:coreProperties>
</file>