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октября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8</a:t>
            </a:r>
            <a:r>
              <a:rPr lang="ru-RU" dirty="0" smtClean="0">
                <a:latin typeface="Century Gothic" panose="020B0502020202020204" pitchFamily="34" charset="0"/>
              </a:rPr>
              <a:t>:30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29485" y="2664488"/>
            <a:ext cx="4435520" cy="98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lnSpc>
                <a:spcPct val="110000"/>
              </a:lnSpc>
            </a:pPr>
            <a:r>
              <a:rPr lang="ru-RU" b="1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10" y="2664488"/>
            <a:ext cx="42351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организации работ по текущему содержанию улично-дорожной сети г.Казани в зимний период 2023/2024 годов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29485" y="5140407"/>
            <a:ext cx="4435520" cy="980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 err="1">
                <a:latin typeface="Century Gothic" panose="020B0502020202020204" pitchFamily="34" charset="0"/>
              </a:rPr>
              <a:t>Алия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Рустемовна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по делам детей и молодежи </a:t>
            </a:r>
            <a:endParaRPr lang="ru-RU" b="1" dirty="0" smtClean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75057" y="5140407"/>
            <a:ext cx="4235155" cy="1590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 модернизации сети молодежных (подростковых) клубов г.Казани. Приоритетные направления развития в 2023-2024 годах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29485" y="4072569"/>
            <a:ext cx="4435520" cy="980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>
                <a:latin typeface="Century Gothic" panose="020B0502020202020204" pitchFamily="34" charset="0"/>
              </a:rPr>
              <a:t>Дарья Александровна Санникова, директор Комитета по развитию туризма г.Казани </a:t>
            </a:r>
            <a:endParaRPr lang="ru-RU" b="1" dirty="0" smtClean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5057" y="4072569"/>
            <a:ext cx="4235155" cy="676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Об итогах летнего туристического сезона 2023 года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9805</TotalTime>
  <Words>88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395</cp:revision>
  <cp:lastPrinted>2023-07-14T13:39:29Z</cp:lastPrinted>
  <dcterms:created xsi:type="dcterms:W3CDTF">2021-06-15T09:12:23Z</dcterms:created>
  <dcterms:modified xsi:type="dcterms:W3CDTF">2023-10-09T04:30:17Z</dcterms:modified>
</cp:coreProperties>
</file>