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13 ноября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93123" y="3170179"/>
            <a:ext cx="42622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Куляжев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59033" y="3170179"/>
            <a:ext cx="46090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реализации мероприятий по благоустройству общественных пространств на территории г.Казани в 2023 году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9695</TotalTime>
  <Words>46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307</cp:revision>
  <dcterms:created xsi:type="dcterms:W3CDTF">2021-06-15T09:12:23Z</dcterms:created>
  <dcterms:modified xsi:type="dcterms:W3CDTF">2023-11-10T08:52:59Z</dcterms:modified>
</cp:coreProperties>
</file>