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9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 марта 2023 г.</a:t>
            </a:r>
          </a:p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09:30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38641" y="4529629"/>
            <a:ext cx="46275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</a:t>
            </a:r>
            <a:r>
              <a:rPr lang="ru-RU" dirty="0">
                <a:latin typeface="Century Gothic" panose="020B0502020202020204" pitchFamily="34" charset="0"/>
              </a:rPr>
              <a:t>деятельности за 2022 год и перспективах развития </a:t>
            </a:r>
            <a:r>
              <a:rPr lang="ru-RU" dirty="0">
                <a:latin typeface="Century Gothic" panose="020B0502020202020204" pitchFamily="34" charset="0"/>
              </a:rPr>
              <a:t>Авиастроительного </a:t>
            </a:r>
            <a:r>
              <a:rPr lang="ru-RU" dirty="0">
                <a:latin typeface="Century Gothic" panose="020B0502020202020204" pitchFamily="34" charset="0"/>
              </a:rPr>
              <a:t>и Ново-Савиновского </a:t>
            </a:r>
            <a:r>
              <a:rPr lang="ru-RU" dirty="0">
                <a:latin typeface="Century Gothic" panose="020B0502020202020204" pitchFamily="34" charset="0"/>
              </a:rPr>
              <a:t>районов г.Казани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06783" y="4529629"/>
            <a:ext cx="4315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err="1">
                <a:latin typeface="Century Gothic" panose="020B0502020202020204" pitchFamily="34" charset="0"/>
              </a:rPr>
              <a:t>Фанис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Вагизович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Нурмухаметов</a:t>
            </a:r>
            <a:r>
              <a:rPr lang="ru-RU" b="1" dirty="0">
                <a:latin typeface="Century Gothic" panose="020B0502020202020204" pitchFamily="34" charset="0"/>
              </a:rPr>
              <a:t>, глава Администрации Авиастроительного и Ново-Савиновского районов г.Казани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33418" y="2850595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  <a:tabLst>
                <a:tab pos="4391025" algn="l"/>
              </a:tabLst>
            </a:pPr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программе капитального ремонта жилого фонда в 2023 году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06783" y="2840853"/>
            <a:ext cx="4315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</a:t>
            </a:r>
            <a:r>
              <a:rPr lang="ru-RU" b="1" dirty="0" smtClean="0">
                <a:latin typeface="Century Gothic" panose="020B0502020202020204" pitchFamily="34" charset="0"/>
              </a:rPr>
              <a:t>комитета 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9694</TotalTime>
  <Words>66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321</cp:revision>
  <dcterms:created xsi:type="dcterms:W3CDTF">2021-06-15T09:12:23Z</dcterms:created>
  <dcterms:modified xsi:type="dcterms:W3CDTF">2023-03-17T12:01:03Z</dcterms:modified>
</cp:coreProperties>
</file>