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12.05.2023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12.05.2023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12.05.2023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12.05.2023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12.05.2023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12.05.2023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12.05.2023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12.05.2023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12.05.2023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12.05.2023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12.05.2023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12.05.2023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62210" y="1630396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8" y="2004792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83608" y="2004792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1911" y="1564316"/>
            <a:ext cx="24002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15 мая 2023 г.</a:t>
            </a:r>
          </a:p>
          <a:p>
            <a:pPr algn="r"/>
            <a:r>
              <a:rPr lang="ru-RU" dirty="0" smtClean="0">
                <a:latin typeface="Century Gothic" panose="020B0502020202020204" pitchFamily="34" charset="0"/>
              </a:rPr>
              <a:t>10:00</a:t>
            </a:r>
            <a:endParaRPr lang="ru-RU" dirty="0">
              <a:latin typeface="Century Gothic" panose="020B0502020202020204" pitchFamily="34" charset="0"/>
            </a:endParaRP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45773" y="2657966"/>
            <a:ext cx="46275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 </a:t>
            </a:r>
            <a:r>
              <a:rPr lang="ru-RU" dirty="0" smtClean="0">
                <a:latin typeface="Century Gothic" panose="020B0502020202020204" pitchFamily="34" charset="0"/>
              </a:rPr>
              <a:t>летней </a:t>
            </a:r>
            <a:r>
              <a:rPr lang="ru-RU" dirty="0">
                <a:latin typeface="Century Gothic" panose="020B0502020202020204" pitchFamily="34" charset="0"/>
              </a:rPr>
              <a:t>программе в парках и скверах г.Казани </a:t>
            </a:r>
          </a:p>
          <a:p>
            <a:pPr algn="just">
              <a:spcAft>
                <a:spcPts val="0"/>
              </a:spcAft>
            </a:pP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461195" y="2657966"/>
            <a:ext cx="46896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dirty="0">
                <a:latin typeface="Century Gothic" panose="020B0502020202020204" pitchFamily="34" charset="0"/>
              </a:rPr>
              <a:t>Айгуль Фаритовна </a:t>
            </a:r>
            <a:r>
              <a:rPr lang="ru-RU" b="1" dirty="0" err="1">
                <a:latin typeface="Century Gothic" panose="020B0502020202020204" pitchFamily="34" charset="0"/>
              </a:rPr>
              <a:t>Латыпова</a:t>
            </a:r>
            <a:r>
              <a:rPr lang="ru-RU" b="1" dirty="0">
                <a:latin typeface="Century Gothic" panose="020B0502020202020204" pitchFamily="34" charset="0"/>
              </a:rPr>
              <a:t>, </a:t>
            </a:r>
          </a:p>
          <a:p>
            <a:pPr algn="just">
              <a:spcAft>
                <a:spcPts val="0"/>
              </a:spcAft>
            </a:pPr>
            <a:r>
              <a:rPr lang="ru-RU" b="1" dirty="0">
                <a:latin typeface="Century Gothic" panose="020B0502020202020204" pitchFamily="34" charset="0"/>
              </a:rPr>
              <a:t>директор </a:t>
            </a:r>
            <a:r>
              <a:rPr lang="ru-RU" b="1" dirty="0" smtClean="0">
                <a:latin typeface="Century Gothic" panose="020B0502020202020204" pitchFamily="34" charset="0"/>
              </a:rPr>
              <a:t>МБУ «Дирекция парков </a:t>
            </a:r>
            <a:r>
              <a:rPr lang="ru-RU" b="1" dirty="0">
                <a:latin typeface="Century Gothic" panose="020B0502020202020204" pitchFamily="34" charset="0"/>
              </a:rPr>
              <a:t>и </a:t>
            </a:r>
            <a:r>
              <a:rPr lang="ru-RU" b="1" dirty="0" smtClean="0">
                <a:latin typeface="Century Gothic" panose="020B0502020202020204" pitchFamily="34" charset="0"/>
              </a:rPr>
              <a:t>скверов г.Казани»</a:t>
            </a:r>
            <a:endParaRPr lang="ru-RU" b="1" dirty="0">
              <a:latin typeface="Century Gothic" panose="020B0502020202020204" pitchFamily="34" charset="0"/>
            </a:endParaRPr>
          </a:p>
          <a:p>
            <a:r>
              <a:rPr lang="ru-RU" b="1" dirty="0" smtClean="0">
                <a:latin typeface="Century Gothic" panose="020B0502020202020204" pitchFamily="34" charset="0"/>
              </a:rPr>
              <a:t> </a:t>
            </a:r>
            <a:endParaRPr lang="ru-RU" b="1" dirty="0">
              <a:latin typeface="Century Gothic" panose="020B0502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445257" y="3751616"/>
            <a:ext cx="46484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dirty="0">
                <a:latin typeface="Century Gothic" panose="020B0502020202020204" pitchFamily="34" charset="0"/>
              </a:rPr>
              <a:t>Искандер Анварович </a:t>
            </a:r>
            <a:r>
              <a:rPr lang="ru-RU" b="1" dirty="0" err="1">
                <a:latin typeface="Century Gothic" panose="020B0502020202020204" pitchFamily="34" charset="0"/>
              </a:rPr>
              <a:t>Гиниятуллин</a:t>
            </a:r>
            <a:r>
              <a:rPr lang="ru-RU" b="1" dirty="0">
                <a:latin typeface="Century Gothic" panose="020B0502020202020204" pitchFamily="34" charset="0"/>
              </a:rPr>
              <a:t>, заместитель Руководителя Исполнительного комитета г.Казани</a:t>
            </a:r>
          </a:p>
          <a:p>
            <a:endParaRPr lang="ru-RU" b="1" dirty="0">
              <a:latin typeface="Century Gothic" panose="020B0502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462210" y="3751616"/>
            <a:ext cx="4627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dirty="0">
                <a:latin typeface="Century Gothic" panose="020B0502020202020204" pitchFamily="34" charset="0"/>
              </a:rPr>
              <a:t>О ситуации с </a:t>
            </a:r>
            <a:r>
              <a:rPr lang="ru-RU" dirty="0" smtClean="0">
                <a:latin typeface="Century Gothic" panose="020B0502020202020204" pitchFamily="34" charset="0"/>
              </a:rPr>
              <a:t>вывозом мусора </a:t>
            </a:r>
            <a:r>
              <a:rPr lang="ru-RU" dirty="0">
                <a:latin typeface="Century Gothic" panose="020B0502020202020204" pitchFamily="34" charset="0"/>
              </a:rPr>
              <a:t>в </a:t>
            </a:r>
            <a:r>
              <a:rPr lang="ru-RU" dirty="0" smtClean="0">
                <a:latin typeface="Century Gothic" panose="020B0502020202020204" pitchFamily="34" charset="0"/>
              </a:rPr>
              <a:t>г.Казани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445257" y="4951945"/>
            <a:ext cx="464842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dirty="0">
                <a:latin typeface="Century Gothic" panose="020B0502020202020204" pitchFamily="34" charset="0"/>
              </a:rPr>
              <a:t>Линар Зимфирович Гарипов, </a:t>
            </a:r>
          </a:p>
          <a:p>
            <a:pPr algn="just">
              <a:spcAft>
                <a:spcPts val="0"/>
              </a:spcAft>
            </a:pPr>
            <a:r>
              <a:rPr lang="ru-RU" b="1" dirty="0">
                <a:latin typeface="Century Gothic" panose="020B0502020202020204" pitchFamily="34" charset="0"/>
              </a:rPr>
              <a:t>председатель Комитета физической культуры и спорта Исполнительного комитета </a:t>
            </a:r>
            <a:r>
              <a:rPr lang="ru-RU" b="1" dirty="0" smtClean="0">
                <a:latin typeface="Century Gothic" panose="020B0502020202020204" pitchFamily="34" charset="0"/>
              </a:rPr>
              <a:t>г.Казани</a:t>
            </a:r>
            <a:endParaRPr lang="ru-RU" b="1" dirty="0">
              <a:latin typeface="Century Gothic" panose="020B0502020202020204" pitchFamily="34" charset="0"/>
            </a:endParaRPr>
          </a:p>
          <a:p>
            <a:endParaRPr lang="ru-RU" b="1" dirty="0">
              <a:latin typeface="Century Gothic" panose="020B0502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462210" y="4951945"/>
            <a:ext cx="4627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4391025" algn="l"/>
              </a:tabLst>
            </a:pPr>
            <a:r>
              <a:rPr lang="ru-RU" dirty="0" smtClean="0">
                <a:latin typeface="Century Gothic" panose="020B0502020202020204" pitchFamily="34" charset="0"/>
              </a:rPr>
              <a:t>О подготовке к летнему спортивному сезону 2023</a:t>
            </a:r>
            <a:endParaRPr lang="ru-RU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9733</TotalTime>
  <Words>81</Words>
  <Application>Microsoft Office PowerPoint</Application>
  <PresentationFormat>Широкоэкранный</PresentationFormat>
  <Paragraphs>17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Гиниятуллина Альфия Шамильевна</cp:lastModifiedBy>
  <cp:revision>345</cp:revision>
  <dcterms:created xsi:type="dcterms:W3CDTF">2021-06-15T09:12:23Z</dcterms:created>
  <dcterms:modified xsi:type="dcterms:W3CDTF">2023-05-12T13:58:31Z</dcterms:modified>
</cp:coreProperties>
</file>