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25" d="100"/>
          <a:sy n="125" d="100"/>
        </p:scale>
        <p:origin x="-89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19 июня 2023 г.</a:t>
            </a:r>
          </a:p>
          <a:p>
            <a:pPr algn="r"/>
            <a:r>
              <a:rPr lang="ru-RU">
                <a:latin typeface="Century Gothic" panose="020B0502020202020204" pitchFamily="34" charset="0"/>
              </a:rPr>
              <a:t>9</a:t>
            </a:r>
            <a:r>
              <a:rPr lang="ru-RU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53226" y="3018227"/>
            <a:ext cx="4460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Азат Искандарович </a:t>
            </a:r>
            <a:r>
              <a:rPr lang="ru-RU" b="1" dirty="0" err="1">
                <a:latin typeface="Century Gothic" panose="020B0502020202020204" pitchFamily="34" charset="0"/>
              </a:rPr>
              <a:t>Абзалов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начальник Управления культуры </a:t>
            </a: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  </a:t>
            </a:r>
            <a:endParaRPr lang="ru-RU" b="1" dirty="0">
              <a:latin typeface="Century Gothic" panose="020B0502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endParaRPr lang="ru-RU" b="1" dirty="0">
              <a:latin typeface="Century Gothic" panose="020B0502020202020204" pitchFamily="34" charset="0"/>
            </a:endParaRPr>
          </a:p>
          <a:p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29154" y="3018227"/>
            <a:ext cx="48026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ходе подготовки к проведению татарского народного праздника </a:t>
            </a:r>
            <a:r>
              <a:rPr lang="ru-RU" dirty="0" smtClean="0">
                <a:latin typeface="Century Gothic" panose="020B0502020202020204" pitchFamily="34" charset="0"/>
              </a:rPr>
              <a:t>«Сабантуй-2023»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53226" y="4610403"/>
            <a:ext cx="4460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Дмитрий Александрович </a:t>
            </a:r>
            <a:r>
              <a:rPr lang="ru-RU" b="1" dirty="0" err="1">
                <a:latin typeface="Century Gothic" panose="020B0502020202020204" pitchFamily="34" charset="0"/>
              </a:rPr>
              <a:t>Кремлев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pPr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начальник Управления информационных технологий и связи г.Казани</a:t>
            </a: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  </a:t>
            </a:r>
            <a:endParaRPr lang="ru-RU" b="1" dirty="0">
              <a:latin typeface="Century Gothic" panose="020B0502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endParaRPr lang="ru-RU" b="1" dirty="0">
              <a:latin typeface="Century Gothic" panose="020B0502020202020204" pitchFamily="34" charset="0"/>
            </a:endParaRPr>
          </a:p>
          <a:p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29154" y="4610403"/>
            <a:ext cx="4697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развитии систем безопасности на объектах социальной </a:t>
            </a:r>
            <a:r>
              <a:rPr lang="ru-RU" dirty="0" smtClean="0">
                <a:latin typeface="Century Gothic" panose="020B0502020202020204" pitchFamily="34" charset="0"/>
              </a:rPr>
              <a:t>сферы 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9758</TotalTime>
  <Words>66</Words>
  <Application>Microsoft Office PowerPoint</Application>
  <PresentationFormat>Произвольный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 (ORG-011-PC - ziganshina.a)</cp:lastModifiedBy>
  <cp:revision>362</cp:revision>
  <dcterms:created xsi:type="dcterms:W3CDTF">2021-06-15T09:12:23Z</dcterms:created>
  <dcterms:modified xsi:type="dcterms:W3CDTF">2023-06-16T10:07:13Z</dcterms:modified>
</cp:coreProperties>
</file>