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5 июня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09:0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5" y="3077283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создании реестра зеленых </a:t>
            </a:r>
            <a:r>
              <a:rPr lang="ru-RU" dirty="0" smtClean="0">
                <a:latin typeface="Century Gothic" panose="020B0502020202020204" pitchFamily="34" charset="0"/>
              </a:rPr>
              <a:t>насаждений г.Казани</a:t>
            </a:r>
            <a:endParaRPr lang="ru-RU" dirty="0">
              <a:latin typeface="Century Gothic" panose="020B0502020202020204" pitchFamily="34" charset="0"/>
            </a:endParaRP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66797" y="3077283"/>
            <a:ext cx="4493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Артур Рустамович </a:t>
            </a:r>
            <a:r>
              <a:rPr lang="ru-RU" b="1" dirty="0" err="1">
                <a:latin typeface="Century Gothic" panose="020B0502020202020204" pitchFamily="34" charset="0"/>
              </a:rPr>
              <a:t>Мухаметшин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заместитель главы </a:t>
            </a:r>
            <a:r>
              <a:rPr lang="ru-RU" b="1" dirty="0" smtClean="0">
                <a:latin typeface="Century Gothic" panose="020B0502020202020204" pitchFamily="34" charset="0"/>
              </a:rPr>
              <a:t>Администрации </a:t>
            </a:r>
            <a:r>
              <a:rPr lang="ru-RU" b="1" dirty="0">
                <a:latin typeface="Century Gothic" panose="020B0502020202020204" pitchFamily="34" charset="0"/>
              </a:rPr>
              <a:t>Авиастроительного и Ново-Савиновского районов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36482" y="4743682"/>
            <a:ext cx="4485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директор АО «Департамент продовольствия и социального питания г.Казани</a:t>
            </a:r>
            <a:r>
              <a:rPr lang="ru-RU" b="1" dirty="0" smtClean="0">
                <a:latin typeface="Century Gothic" panose="020B0502020202020204" pitchFamily="34" charset="0"/>
              </a:rPr>
              <a:t>»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205" y="4743682"/>
            <a:ext cx="4627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организации школьного питания за 2022/2023 учебный год и о планируемых ремонтных работах в школьных </a:t>
            </a:r>
            <a:r>
              <a:rPr lang="ru-RU" dirty="0" smtClean="0">
                <a:latin typeface="Century Gothic" panose="020B0502020202020204" pitchFamily="34" charset="0"/>
              </a:rPr>
              <a:t>столовых </a:t>
            </a:r>
            <a:r>
              <a:rPr lang="ru-RU" dirty="0">
                <a:latin typeface="Century Gothic" panose="020B0502020202020204" pitchFamily="34" charset="0"/>
              </a:rPr>
              <a:t>летом 2023 года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9718</TotalTime>
  <Words>75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335</cp:revision>
  <dcterms:created xsi:type="dcterms:W3CDTF">2021-06-15T09:12:23Z</dcterms:created>
  <dcterms:modified xsi:type="dcterms:W3CDTF">2023-06-02T11:58:21Z</dcterms:modified>
</cp:coreProperties>
</file>