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 июля 2023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69426" y="3018227"/>
            <a:ext cx="4244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Наиль </a:t>
            </a:r>
            <a:r>
              <a:rPr lang="ru-RU" b="1" dirty="0" err="1">
                <a:latin typeface="Century Gothic" panose="020B0502020202020204" pitchFamily="34" charset="0"/>
              </a:rPr>
              <a:t>Юнусович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Минвалеев</a:t>
            </a:r>
            <a:r>
              <a:rPr lang="ru-RU" b="1" dirty="0" smtClean="0">
                <a:latin typeface="Century Gothic" panose="020B0502020202020204" pitchFamily="34" charset="0"/>
              </a:rPr>
              <a:t>,</a:t>
            </a: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начальник Управления</a:t>
            </a: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административно-технической </a:t>
            </a:r>
            <a:r>
              <a:rPr lang="ru-RU" b="1" dirty="0">
                <a:latin typeface="Century Gothic" panose="020B0502020202020204" pitchFamily="34" charset="0"/>
              </a:rPr>
              <a:t>инспекции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29154" y="3018227"/>
            <a:ext cx="4836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соблюдении </a:t>
            </a:r>
            <a:r>
              <a:rPr lang="ru-RU" dirty="0" smtClean="0">
                <a:latin typeface="Century Gothic" panose="020B0502020202020204" pitchFamily="34" charset="0"/>
              </a:rPr>
              <a:t>правил благоустройства </a:t>
            </a:r>
            <a:r>
              <a:rPr lang="ru-RU" dirty="0">
                <a:latin typeface="Century Gothic" panose="020B0502020202020204" pitchFamily="34" charset="0"/>
              </a:rPr>
              <a:t>на территории города Казани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69426" y="4610403"/>
            <a:ext cx="4244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Тимур </a:t>
            </a:r>
            <a:r>
              <a:rPr lang="ru-RU" b="1" dirty="0">
                <a:latin typeface="Century Gothic" panose="020B0502020202020204" pitchFamily="34" charset="0"/>
              </a:rPr>
              <a:t>Фагимович </a:t>
            </a:r>
            <a:r>
              <a:rPr lang="ru-RU" b="1" dirty="0" err="1">
                <a:latin typeface="Century Gothic" panose="020B0502020202020204" pitchFamily="34" charset="0"/>
              </a:rPr>
              <a:t>Муллин</a:t>
            </a:r>
            <a:r>
              <a:rPr lang="ru-RU" b="1" dirty="0" smtClean="0">
                <a:latin typeface="Century Gothic" panose="020B0502020202020204" pitchFamily="34" charset="0"/>
              </a:rPr>
              <a:t>,</a:t>
            </a: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директор </a:t>
            </a:r>
            <a:r>
              <a:rPr lang="ru-RU" b="1" dirty="0">
                <a:latin typeface="Century Gothic" panose="020B0502020202020204" pitchFamily="34" charset="0"/>
              </a:rPr>
              <a:t>ГКУ «Центр занятости населения города Казани»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29154" y="4610403"/>
            <a:ext cx="48366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mtClean="0">
                <a:latin typeface="Century Gothic" panose="020B0502020202020204" pitchFamily="34" charset="0"/>
              </a:rPr>
              <a:t>О</a:t>
            </a:r>
            <a:r>
              <a:rPr lang="ru-RU" smtClean="0"/>
              <a:t> </a:t>
            </a:r>
            <a:r>
              <a:rPr lang="ru-RU" smtClean="0">
                <a:latin typeface="Century Gothic" panose="020B0502020202020204" pitchFamily="34" charset="0"/>
              </a:rPr>
              <a:t>ситуации </a:t>
            </a:r>
            <a:r>
              <a:rPr lang="ru-RU" dirty="0">
                <a:latin typeface="Century Gothic" panose="020B0502020202020204" pitchFamily="34" charset="0"/>
              </a:rPr>
              <a:t>на рынке труда города Казани по итогам первого полугодия 2023 года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9772</TotalTime>
  <Words>65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Квасова Анастасия Михайловна</cp:lastModifiedBy>
  <cp:revision>365</cp:revision>
  <dcterms:created xsi:type="dcterms:W3CDTF">2021-06-15T09:12:23Z</dcterms:created>
  <dcterms:modified xsi:type="dcterms:W3CDTF">2023-07-07T11:54:43Z</dcterms:modified>
</cp:coreProperties>
</file>