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4334" y="1630396"/>
            <a:ext cx="2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18 декабря 2023 г.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11432" y="2862042"/>
            <a:ext cx="45276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</a:t>
            </a:r>
            <a:r>
              <a:rPr lang="ru-RU" sz="20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6307" y="2885944"/>
            <a:ext cx="46568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новогодней программы в г.Казани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10" y="4625874"/>
            <a:ext cx="46568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entury Gothic" panose="020B0502020202020204" pitchFamily="34" charset="0"/>
              </a:rPr>
              <a:t>О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latin typeface="Century Gothic" panose="020B0502020202020204" pitchFamily="34" charset="0"/>
              </a:rPr>
              <a:t>зимней</a:t>
            </a:r>
            <a:r>
              <a:rPr lang="en-US" sz="2000" dirty="0" smtClean="0"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latin typeface="Century Gothic" panose="020B0502020202020204" pitchFamily="34" charset="0"/>
              </a:rPr>
              <a:t>программе </a:t>
            </a:r>
            <a:endParaRPr lang="ru-RU" sz="2000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2000" dirty="0" smtClean="0">
                <a:latin typeface="Century Gothic" panose="020B0502020202020204" pitchFamily="34" charset="0"/>
              </a:rPr>
              <a:t>в </a:t>
            </a:r>
            <a:r>
              <a:rPr lang="ru-RU" sz="2000" dirty="0">
                <a:latin typeface="Century Gothic" panose="020B0502020202020204" pitchFamily="34" charset="0"/>
              </a:rPr>
              <a:t>парках и скверах </a:t>
            </a:r>
            <a:r>
              <a:rPr lang="ru-RU" sz="2000" dirty="0" smtClean="0">
                <a:latin typeface="Century Gothic" panose="020B0502020202020204" pitchFamily="34" charset="0"/>
              </a:rPr>
              <a:t>г.Казани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11432" y="4625874"/>
            <a:ext cx="44617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sz="2000" b="1" dirty="0" err="1">
                <a:latin typeface="Century Gothic" panose="020B0502020202020204" pitchFamily="34" charset="0"/>
              </a:rPr>
              <a:t>Латыпова</a:t>
            </a:r>
            <a:r>
              <a:rPr lang="ru-RU" sz="2000" b="1" dirty="0" smtClean="0">
                <a:latin typeface="Century Gothic" panose="020B0502020202020204" pitchFamily="34" charset="0"/>
              </a:rPr>
              <a:t>, директор </a:t>
            </a:r>
            <a:r>
              <a:rPr lang="ru-RU" sz="2000" b="1" dirty="0">
                <a:latin typeface="Century Gothic" panose="020B0502020202020204" pitchFamily="34" charset="0"/>
              </a:rPr>
              <a:t>Дирекции парков и скверов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9750</TotalTime>
  <Words>54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321</cp:revision>
  <dcterms:created xsi:type="dcterms:W3CDTF">2021-06-15T09:12:23Z</dcterms:created>
  <dcterms:modified xsi:type="dcterms:W3CDTF">2023-12-15T09:46:29Z</dcterms:modified>
</cp:coreProperties>
</file>